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8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julio 23, 2013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julio 23,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julio 23,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julio 23,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julio 23,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julio 23,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julio 23,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julio 23,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julio 23,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julio 23, 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julio 23,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julio 23,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043490" y="247389"/>
            <a:ext cx="7024744" cy="1143000"/>
          </a:xfrm>
        </p:spPr>
        <p:txBody>
          <a:bodyPr/>
          <a:lstStyle/>
          <a:p>
            <a:pPr algn="ctr"/>
            <a:r>
              <a:rPr lang="es-ES" dirty="0" smtClean="0"/>
              <a:t>Índice COP-D</a:t>
            </a: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1404429" y="1426773"/>
            <a:ext cx="3057148" cy="639762"/>
          </a:xfrm>
        </p:spPr>
        <p:txBody>
          <a:bodyPr>
            <a:normAutofit fontScale="92500"/>
          </a:bodyPr>
          <a:lstStyle/>
          <a:p>
            <a:r>
              <a:rPr lang="es-ES" dirty="0" smtClean="0"/>
              <a:t>Criterios De Inclusi</a:t>
            </a:r>
            <a:r>
              <a:rPr lang="es-ES" dirty="0" smtClean="0"/>
              <a:t>ón</a:t>
            </a:r>
            <a:endParaRPr lang="es-ES" dirty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>
          <a:xfrm>
            <a:off x="1041721" y="2066536"/>
            <a:ext cx="3419856" cy="374395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s-ES" dirty="0" smtClean="0"/>
              <a:t>Dientes que hayan </a:t>
            </a:r>
            <a:r>
              <a:rPr lang="es-ES" dirty="0" err="1" smtClean="0"/>
              <a:t>erupcionado</a:t>
            </a:r>
            <a:r>
              <a:rPr lang="es-ES" dirty="0" smtClean="0"/>
              <a:t> y roto la mucosa.</a:t>
            </a:r>
          </a:p>
          <a:p>
            <a:pPr algn="just"/>
            <a:r>
              <a:rPr lang="es-ES" dirty="0" smtClean="0"/>
              <a:t>Lesiones cavitadas.</a:t>
            </a:r>
          </a:p>
          <a:p>
            <a:pPr algn="just"/>
            <a:r>
              <a:rPr lang="es-ES" dirty="0" smtClean="0"/>
              <a:t>Restauraciones definitivas.</a:t>
            </a:r>
          </a:p>
          <a:p>
            <a:pPr algn="just"/>
            <a:r>
              <a:rPr lang="es-ES" dirty="0" smtClean="0"/>
              <a:t>Restauraciones provisorias o temporales. </a:t>
            </a:r>
            <a:r>
              <a:rPr lang="es-ES" dirty="0" smtClean="0"/>
              <a:t>´</a:t>
            </a:r>
            <a:r>
              <a:rPr lang="es-ES" dirty="0" smtClean="0"/>
              <a:t>´</a:t>
            </a:r>
            <a:r>
              <a:rPr lang="es-ES" dirty="0" smtClean="0"/>
              <a:t>Lesión</a:t>
            </a:r>
            <a:r>
              <a:rPr lang="es-ES" dirty="0" smtClean="0"/>
              <a:t> de carie´</a:t>
            </a:r>
            <a:r>
              <a:rPr lang="es-ES" dirty="0" smtClean="0"/>
              <a:t>´</a:t>
            </a:r>
            <a:endParaRPr lang="es-ES" dirty="0" smtClean="0"/>
          </a:p>
          <a:p>
            <a:pPr algn="just"/>
            <a:r>
              <a:rPr lang="es-ES" dirty="0" smtClean="0"/>
              <a:t>Implantes, prótesis ´´perdido por caries´´.</a:t>
            </a:r>
          </a:p>
          <a:p>
            <a:pPr algn="just"/>
            <a:r>
              <a:rPr lang="es-ES" dirty="0" smtClean="0"/>
              <a:t>Ante una restauración y una caries, prima la lesión cariosa.</a:t>
            </a:r>
          </a:p>
          <a:p>
            <a:pPr algn="just"/>
            <a:r>
              <a:rPr lang="es-ES" dirty="0" smtClean="0"/>
              <a:t>Dientes geminados, fusionados.</a:t>
            </a:r>
            <a:endParaRPr lang="es-ES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3"/>
          </p:nvPr>
        </p:nvSpPr>
        <p:spPr>
          <a:xfrm>
            <a:off x="5009291" y="1426774"/>
            <a:ext cx="3055717" cy="639762"/>
          </a:xfrm>
        </p:spPr>
        <p:txBody>
          <a:bodyPr>
            <a:normAutofit fontScale="92500"/>
          </a:bodyPr>
          <a:lstStyle/>
          <a:p>
            <a:r>
              <a:rPr lang="es-ES" dirty="0" smtClean="0"/>
              <a:t>Criterios De Exclusi</a:t>
            </a:r>
            <a:r>
              <a:rPr lang="es-ES" dirty="0" smtClean="0"/>
              <a:t>ón</a:t>
            </a:r>
            <a:endParaRPr lang="es-ES" dirty="0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4"/>
          </p:nvPr>
        </p:nvSpPr>
        <p:spPr>
          <a:xfrm>
            <a:off x="4645152" y="2066536"/>
            <a:ext cx="3419856" cy="3743956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dirty="0" smtClean="0"/>
              <a:t>Supernumerarios</a:t>
            </a:r>
          </a:p>
          <a:p>
            <a:pPr algn="just"/>
            <a:r>
              <a:rPr lang="es-ES" dirty="0" smtClean="0"/>
              <a:t>3ros molares.</a:t>
            </a:r>
          </a:p>
          <a:p>
            <a:pPr algn="just"/>
            <a:r>
              <a:rPr lang="es-ES" dirty="0" smtClean="0"/>
              <a:t>Selladores de fosas y fisuras.</a:t>
            </a:r>
          </a:p>
          <a:p>
            <a:pPr algn="just"/>
            <a:r>
              <a:rPr lang="es-ES" dirty="0" smtClean="0"/>
              <a:t>Extra</a:t>
            </a:r>
            <a:r>
              <a:rPr lang="es-ES" dirty="0" smtClean="0"/>
              <a:t>ídos por ortodoncia, trauma, enfermedad periodontal.</a:t>
            </a:r>
          </a:p>
          <a:p>
            <a:pPr algn="just"/>
            <a:r>
              <a:rPr lang="es-ES" dirty="0" smtClean="0"/>
              <a:t>Manchas blancas.</a:t>
            </a:r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181394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57</TotalTime>
  <Words>87</Words>
  <Application>Microsoft Macintosh PowerPoint</Application>
  <PresentationFormat>Presentación en pantalla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Austin</vt:lpstr>
      <vt:lpstr>Índice COP-D</vt:lpstr>
    </vt:vector>
  </TitlesOfParts>
  <Company>Personal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Indice COP-D</dc:title>
  <dc:creator>Yonathan Briones Cárdenas</dc:creator>
  <cp:lastModifiedBy>Yonathan Briones Cárdenas</cp:lastModifiedBy>
  <cp:revision>5</cp:revision>
  <dcterms:created xsi:type="dcterms:W3CDTF">2013-07-23T23:22:40Z</dcterms:created>
  <dcterms:modified xsi:type="dcterms:W3CDTF">2013-07-24T00:20:34Z</dcterms:modified>
</cp:coreProperties>
</file>